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8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0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1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9DA00-05F5-4178-9037-9D3BC3330D34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6A443-376A-405D-A283-C2390AE7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0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Farm Robot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7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WATER PUMP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762" y="1825625"/>
            <a:ext cx="4346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MINI SERVO MOTOR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64" y="1825625"/>
            <a:ext cx="48265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Ultrasonic Distance Sensor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855" y="1825625"/>
            <a:ext cx="49558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WIND MOTOR </a:t>
            </a:r>
            <a:endParaRPr lang="en-US" dirty="0"/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091" y="2028825"/>
            <a:ext cx="5372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LDR LIGHT SENSOR MODULE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55" y="1908752"/>
            <a:ext cx="48542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5V DC motor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5K OHM LINEAR TAPER ROTARY POTENTIOMETER RESISTOR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LED Strip Light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2158134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</a:t>
            </a:r>
            <a:r>
              <a:rPr lang="en-US" dirty="0" smtClean="0"/>
              <a:t> Camera 2K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2111952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CIRKIT OF THE PROJECT</a:t>
            </a:r>
            <a:endParaRPr lang="en-US" dirty="0"/>
          </a:p>
        </p:txBody>
      </p:sp>
      <p:pic>
        <p:nvPicPr>
          <p:cNvPr id="6" name="عنصر نائب للمحتوى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237" y="1690688"/>
            <a:ext cx="7502510" cy="48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6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4WD ROBOT SMART CAR</a:t>
            </a:r>
            <a:endParaRPr lang="en-US" dirty="0"/>
          </a:p>
        </p:txBody>
      </p:sp>
      <p:pic>
        <p:nvPicPr>
          <p:cNvPr id="7" name="عنصر نائب للمحتوى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505" y="1825625"/>
            <a:ext cx="4850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42637" y="263525"/>
            <a:ext cx="10515600" cy="132556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ar-JO" sz="5400" b="1" dirty="0" smtClean="0"/>
              <a:t>عمل الطالب : محمد ماهر زلوم </a:t>
            </a:r>
          </a:p>
          <a:p>
            <a:pPr marL="0" indent="0" algn="ctr" rtl="1">
              <a:buNone/>
            </a:pPr>
            <a:r>
              <a:rPr lang="ar-JO" sz="5400" b="1" dirty="0" smtClean="0"/>
              <a:t>بإشراف </a:t>
            </a:r>
            <a:r>
              <a:rPr lang="ar-JO" sz="5400" b="1" dirty="0" smtClean="0"/>
              <a:t>: الدكتور أحمد </a:t>
            </a:r>
            <a:r>
              <a:rPr lang="ar-JO" sz="5400" b="1" dirty="0" smtClean="0"/>
              <a:t>الخطيب</a:t>
            </a:r>
            <a:endParaRPr lang="ar-JO" sz="5400" b="1" dirty="0" smtClean="0"/>
          </a:p>
          <a:p>
            <a:pPr marL="0" indent="0" algn="ctr" rtl="1">
              <a:buNone/>
            </a:pPr>
            <a:r>
              <a:rPr lang="ar-JO" sz="5400" b="1" dirty="0" smtClean="0"/>
              <a:t>            المهندس يزن </a:t>
            </a:r>
            <a:r>
              <a:rPr lang="ar-JO" sz="5400" b="1" dirty="0" err="1" smtClean="0"/>
              <a:t>الربايعة</a:t>
            </a:r>
            <a:endParaRPr lang="en-US" sz="5400" b="1" dirty="0" smtClean="0"/>
          </a:p>
          <a:p>
            <a:pPr marL="0" indent="0" algn="ctr">
              <a:buNone/>
            </a:pPr>
            <a:endParaRPr lang="ar-JO" sz="5400" b="1" dirty="0"/>
          </a:p>
          <a:p>
            <a:pPr marL="0" indent="0" algn="ctr">
              <a:buNone/>
            </a:pPr>
            <a:endParaRPr lang="ar-JO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388397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JO" dirty="0" err="1" smtClean="0"/>
              <a:t>الحمدلله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82" y="1825625"/>
            <a:ext cx="7546109" cy="48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8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ARUINO UNO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4" y="2179783"/>
            <a:ext cx="4599781" cy="40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WIRES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636" y="2172493"/>
            <a:ext cx="4105564" cy="37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7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DUAL H-BRIDGE DC &amp; STEPPER MOTOR DRIVER L298N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236" y="1825625"/>
            <a:ext cx="4706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14.8V Lithium-Ion Battery Pack, 2.6Ah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9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BREADBOARD 170 TIE-POINT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855" y="1871806"/>
            <a:ext cx="5855855" cy="44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2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HC-06 BLUETOOTH UNIT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1825624"/>
            <a:ext cx="4614069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7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RELAY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873" y="1977231"/>
            <a:ext cx="4647189" cy="45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82</Words>
  <Application>Microsoft Office PowerPoint</Application>
  <PresentationFormat>ملء الشاشة</PresentationFormat>
  <Paragraphs>23</Paragraphs>
  <Slides>21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نسق Office</vt:lpstr>
      <vt:lpstr>Farm Robot project</vt:lpstr>
      <vt:lpstr>4WD ROBOT SMART CAR</vt:lpstr>
      <vt:lpstr>ARUINO UNO</vt:lpstr>
      <vt:lpstr>WIRES</vt:lpstr>
      <vt:lpstr>DUAL H-BRIDGE DC &amp; STEPPER MOTOR DRIVER L298N</vt:lpstr>
      <vt:lpstr>14.8V Lithium-Ion Battery Pack, 2.6Ah</vt:lpstr>
      <vt:lpstr>BREADBOARD 170 TIE-POINT</vt:lpstr>
      <vt:lpstr>HC-06 BLUETOOTH UNIT</vt:lpstr>
      <vt:lpstr>RELAY</vt:lpstr>
      <vt:lpstr>WATER PUMP</vt:lpstr>
      <vt:lpstr>MINI SERVO MOTOR</vt:lpstr>
      <vt:lpstr>Ultrasonic Distance Sensor</vt:lpstr>
      <vt:lpstr>WIND MOTOR </vt:lpstr>
      <vt:lpstr>LDR LIGHT SENSOR MODULE</vt:lpstr>
      <vt:lpstr>5V DC motor</vt:lpstr>
      <vt:lpstr>5K OHM LINEAR TAPER ROTARY POTENTIOMETER RESISTOR</vt:lpstr>
      <vt:lpstr>LED Strip Light</vt:lpstr>
      <vt:lpstr>Mi Camera 2K</vt:lpstr>
      <vt:lpstr>THE CIRKIT OF THE PROJECT</vt:lpstr>
      <vt:lpstr>عرض تقديمي في PowerPoint</vt:lpstr>
      <vt:lpstr>الحمدلله</vt:lpstr>
    </vt:vector>
  </TitlesOfParts>
  <Company>Abu Taha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Icebreaker Robot project</dc:title>
  <dc:creator>ezzid</dc:creator>
  <cp:lastModifiedBy>ezzid</cp:lastModifiedBy>
  <cp:revision>3</cp:revision>
  <dcterms:created xsi:type="dcterms:W3CDTF">2024-01-09T21:47:59Z</dcterms:created>
  <dcterms:modified xsi:type="dcterms:W3CDTF">2024-01-09T21:58:50Z</dcterms:modified>
</cp:coreProperties>
</file>